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481B00"/>
    <a:srgbClr val="800000"/>
    <a:srgbClr val="CC3399"/>
    <a:srgbClr val="FCA82C"/>
    <a:srgbClr val="9EFF29"/>
    <a:srgbClr val="A4660C"/>
    <a:srgbClr val="952F69"/>
    <a:srgbClr val="FF856D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960" y="3458496"/>
            <a:ext cx="7989723" cy="98814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590" y="4365531"/>
            <a:ext cx="7975483" cy="68579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6699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1131360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39413"/>
            <a:ext cx="8246070" cy="2834418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19" y="465530"/>
            <a:ext cx="670464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699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19" y="1229055"/>
            <a:ext cx="6704649" cy="3511061"/>
          </a:xfrm>
        </p:spPr>
        <p:txBody>
          <a:bodyPr/>
          <a:lstStyle>
            <a:lvl1pPr>
              <a:defRPr sz="2800">
                <a:solidFill>
                  <a:srgbClr val="481B00"/>
                </a:solidFill>
              </a:defRPr>
            </a:lvl1pPr>
            <a:lvl2pPr>
              <a:defRPr>
                <a:solidFill>
                  <a:srgbClr val="481B00"/>
                </a:solidFill>
              </a:defRPr>
            </a:lvl2pPr>
            <a:lvl3pPr>
              <a:defRPr>
                <a:solidFill>
                  <a:srgbClr val="481B00"/>
                </a:solidFill>
              </a:defRPr>
            </a:lvl3pPr>
            <a:lvl4pPr>
              <a:defRPr>
                <a:solidFill>
                  <a:srgbClr val="481B00"/>
                </a:solidFill>
              </a:defRPr>
            </a:lvl4pPr>
            <a:lvl5pPr>
              <a:defRPr>
                <a:solidFill>
                  <a:srgbClr val="481B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1" y="1245032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6699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01685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8925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01685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8925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3583858"/>
            <a:ext cx="8203575" cy="848032"/>
          </a:xfrm>
        </p:spPr>
        <p:txBody>
          <a:bodyPr>
            <a:normAutofit/>
          </a:bodyPr>
          <a:lstStyle/>
          <a:p>
            <a:r>
              <a:rPr lang="fa-IR" dirty="0"/>
              <a:t>موضوع اصلی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4313903"/>
            <a:ext cx="8188953" cy="607419"/>
          </a:xfrm>
        </p:spPr>
        <p:txBody>
          <a:bodyPr/>
          <a:lstStyle/>
          <a:p>
            <a:r>
              <a:rPr lang="en-US" dirty="0"/>
              <a:t>File4sell.ir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موضوع اسلاید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 algn="r" rtl="1"/>
            <a:r>
              <a:rPr lang="fa-IR" sz="2800" dirty="0">
                <a:solidFill>
                  <a:schemeClr val="bg1"/>
                </a:solidFill>
              </a:rPr>
              <a:t>ارائه تاثیرگذار تهیه کنید</a:t>
            </a:r>
            <a:endParaRPr lang="en-US" sz="2800" dirty="0">
              <a:solidFill>
                <a:schemeClr val="bg1"/>
              </a:solidFill>
            </a:endParaRPr>
          </a:p>
          <a:p>
            <a:pPr lvl="5" algn="r" rtl="1"/>
            <a:r>
              <a:rPr lang="fa-IR" sz="2800" dirty="0">
                <a:solidFill>
                  <a:schemeClr val="bg1"/>
                </a:solidFill>
              </a:rPr>
              <a:t>از تصاویر پشت زمینه مناسب استفاده کنید</a:t>
            </a:r>
            <a:endParaRPr lang="en-US" sz="2800" dirty="0">
              <a:solidFill>
                <a:schemeClr val="bg1"/>
              </a:solidFill>
            </a:endParaRPr>
          </a:p>
          <a:p>
            <a:pPr lvl="5" algn="r" rtl="1"/>
            <a:r>
              <a:rPr lang="fa-IR" sz="2800" dirty="0">
                <a:solidFill>
                  <a:schemeClr val="bg1"/>
                </a:solidFill>
              </a:rPr>
              <a:t>شنونده را با خود همراه کنید</a:t>
            </a:r>
            <a:endParaRPr lang="en-US" sz="2800" dirty="0">
              <a:solidFill>
                <a:schemeClr val="bg1"/>
              </a:solidFill>
            </a:endParaRPr>
          </a:p>
          <a:p>
            <a:pPr lvl="5" algn="r" rtl="1"/>
            <a:r>
              <a:rPr lang="fa-IR" sz="2800" dirty="0">
                <a:solidFill>
                  <a:schemeClr val="bg1"/>
                </a:solidFill>
              </a:rPr>
              <a:t>به تمام مطالب اشراف داشته باشید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/>
              <a:t>موضوع اسلاید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2060" y="1166909"/>
            <a:ext cx="6704649" cy="3511061"/>
          </a:xfrm>
        </p:spPr>
        <p:txBody>
          <a:bodyPr/>
          <a:lstStyle/>
          <a:p>
            <a:pPr lvl="5" algn="r" rtl="1"/>
            <a:r>
              <a:rPr lang="fa-IR" sz="2800" dirty="0"/>
              <a:t>ارائه تاثیرگذار تهیه کنید</a:t>
            </a:r>
            <a:endParaRPr lang="en-US" sz="2800" dirty="0"/>
          </a:p>
          <a:p>
            <a:pPr lvl="5" algn="r" rtl="1"/>
            <a:r>
              <a:rPr lang="fa-IR" sz="2800" dirty="0"/>
              <a:t>از تصاویر پشت زمینه مناسب استفاده کنید</a:t>
            </a:r>
            <a:endParaRPr lang="en-US" sz="2800" dirty="0"/>
          </a:p>
          <a:p>
            <a:pPr lvl="5" algn="r" rtl="1"/>
            <a:r>
              <a:rPr lang="fa-IR" sz="2800" dirty="0"/>
              <a:t>شنونده را با خود همراه کنید</a:t>
            </a:r>
            <a:endParaRPr lang="en-US" sz="2800" dirty="0"/>
          </a:p>
          <a:p>
            <a:pPr lvl="5" algn="r" rtl="1"/>
            <a:r>
              <a:rPr lang="fa-IR" sz="2800" dirty="0"/>
              <a:t>به تمام مطالب اشراف داشته باشید</a:t>
            </a:r>
            <a:endParaRPr lang="en-US" sz="28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موضوع اسلاید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9057C1-28A1-4617-912B-317B5803C253}"/>
              </a:ext>
            </a:extLst>
          </p:cNvPr>
          <p:cNvSpPr txBox="1">
            <a:spLocks/>
          </p:cNvSpPr>
          <p:nvPr/>
        </p:nvSpPr>
        <p:spPr>
          <a:xfrm>
            <a:off x="525317" y="2189987"/>
            <a:ext cx="8093365" cy="7635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>
                <a:solidFill>
                  <a:schemeClr val="bg1"/>
                </a:solidFill>
              </a:rPr>
              <a:t>با تشکر از توجه شما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(16:9)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موضوع اصلی</vt:lpstr>
      <vt:lpstr>موضوع اسلاید</vt:lpstr>
      <vt:lpstr>موضوع اسلاید</vt:lpstr>
      <vt:lpstr>موضوع اسلاید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2021-01-14T16:55:37Z</dcterms:modified>
</cp:coreProperties>
</file>